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7DB05F-815D-4A50-AAA5-0FE8A7153B6E}" type="datetimeFigureOut">
              <a:rPr lang="sk-SK" smtClean="0"/>
              <a:t>29.11.2020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C826E23-EA09-4654-B5D7-A3703174165C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72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B05F-815D-4A50-AAA5-0FE8A7153B6E}" type="datetimeFigureOut">
              <a:rPr lang="sk-SK" smtClean="0"/>
              <a:t>29.11.2020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E23-EA09-4654-B5D7-A37031741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073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B05F-815D-4A50-AAA5-0FE8A7153B6E}" type="datetimeFigureOut">
              <a:rPr lang="sk-SK" smtClean="0"/>
              <a:t>29.11.2020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E23-EA09-4654-B5D7-A3703174165C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096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B05F-815D-4A50-AAA5-0FE8A7153B6E}" type="datetimeFigureOut">
              <a:rPr lang="sk-SK" smtClean="0"/>
              <a:t>29.11.2020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E23-EA09-4654-B5D7-A3703174165C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84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B05F-815D-4A50-AAA5-0FE8A7153B6E}" type="datetimeFigureOut">
              <a:rPr lang="sk-SK" smtClean="0"/>
              <a:t>29.11.2020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E23-EA09-4654-B5D7-A37031741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6042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B05F-815D-4A50-AAA5-0FE8A7153B6E}" type="datetimeFigureOut">
              <a:rPr lang="sk-SK" smtClean="0"/>
              <a:t>29.11.2020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E23-EA09-4654-B5D7-A3703174165C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091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B05F-815D-4A50-AAA5-0FE8A7153B6E}" type="datetimeFigureOut">
              <a:rPr lang="sk-SK" smtClean="0"/>
              <a:t>29.11.2020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E23-EA09-4654-B5D7-A3703174165C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867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B05F-815D-4A50-AAA5-0FE8A7153B6E}" type="datetimeFigureOut">
              <a:rPr lang="sk-SK" smtClean="0"/>
              <a:t>29.11.2020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E23-EA09-4654-B5D7-A3703174165C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340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B05F-815D-4A50-AAA5-0FE8A7153B6E}" type="datetimeFigureOut">
              <a:rPr lang="sk-SK" smtClean="0"/>
              <a:t>29.11.2020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E23-EA09-4654-B5D7-A3703174165C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72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B05F-815D-4A50-AAA5-0FE8A7153B6E}" type="datetimeFigureOut">
              <a:rPr lang="sk-SK" smtClean="0"/>
              <a:t>29.11.2020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E23-EA09-4654-B5D7-A37031741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7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B05F-815D-4A50-AAA5-0FE8A7153B6E}" type="datetimeFigureOut">
              <a:rPr lang="sk-SK" smtClean="0"/>
              <a:t>29.11.2020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E23-EA09-4654-B5D7-A3703174165C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41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B05F-815D-4A50-AAA5-0FE8A7153B6E}" type="datetimeFigureOut">
              <a:rPr lang="sk-SK" smtClean="0"/>
              <a:t>29.11.2020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E23-EA09-4654-B5D7-A37031741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073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B05F-815D-4A50-AAA5-0FE8A7153B6E}" type="datetimeFigureOut">
              <a:rPr lang="sk-SK" smtClean="0"/>
              <a:t>29.11.2020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E23-EA09-4654-B5D7-A3703174165C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75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B05F-815D-4A50-AAA5-0FE8A7153B6E}" type="datetimeFigureOut">
              <a:rPr lang="sk-SK" smtClean="0"/>
              <a:t>29.11.2020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E23-EA09-4654-B5D7-A3703174165C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2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B05F-815D-4A50-AAA5-0FE8A7153B6E}" type="datetimeFigureOut">
              <a:rPr lang="sk-SK" smtClean="0"/>
              <a:t>29.11.2020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E23-EA09-4654-B5D7-A37031741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298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B05F-815D-4A50-AAA5-0FE8A7153B6E}" type="datetimeFigureOut">
              <a:rPr lang="sk-SK" smtClean="0"/>
              <a:t>29.11.2020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E23-EA09-4654-B5D7-A3703174165C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09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DB05F-815D-4A50-AAA5-0FE8A7153B6E}" type="datetimeFigureOut">
              <a:rPr lang="sk-SK" smtClean="0"/>
              <a:t>29.11.2020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26E23-EA09-4654-B5D7-A37031741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011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7DB05F-815D-4A50-AAA5-0FE8A7153B6E}" type="datetimeFigureOut">
              <a:rPr lang="sk-SK" smtClean="0"/>
              <a:t>29.11.2020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826E23-EA09-4654-B5D7-A370317416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062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Babylonská veža našimi očami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Naše deti sa doma hrali na staviteľov a postavili svoje Babylonské veže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456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Emka</a:t>
            </a:r>
            <a:r>
              <a:rPr lang="sk-SK" dirty="0" smtClean="0"/>
              <a:t> </a:t>
            </a:r>
            <a:r>
              <a:rPr lang="sk-SK" dirty="0" err="1" smtClean="0"/>
              <a:t>Porubänová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453" y="2509469"/>
            <a:ext cx="2725093" cy="3700025"/>
          </a:xfrm>
        </p:spPr>
      </p:pic>
    </p:spTree>
    <p:extLst>
      <p:ext uri="{BB962C8B-B14F-4D97-AF65-F5344CB8AC3E}">
        <p14:creationId xmlns:p14="http://schemas.microsoft.com/office/powerpoint/2010/main" val="3345683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Ďakujeme, </a:t>
            </a:r>
            <a:r>
              <a:rPr lang="sk-SK" dirty="0" err="1" smtClean="0"/>
              <a:t>besiedkári</a:t>
            </a:r>
            <a:r>
              <a:rPr lang="sk-SK" dirty="0" smtClean="0"/>
              <a:t> naši, ste úplne perfektní stavitelia!!!</a:t>
            </a:r>
            <a:endParaRPr lang="sk-SK" dirty="0"/>
          </a:p>
        </p:txBody>
      </p:sp>
      <p:pic>
        <p:nvPicPr>
          <p:cNvPr id="6150" name="Picture 6" descr="O srdečním selhání | Ruku na srd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24" y="3669126"/>
            <a:ext cx="3959352" cy="172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4116324" y="2879834"/>
            <a:ext cx="4207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Teta Ivetka a teta Janka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47392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Dianka </a:t>
            </a:r>
            <a:r>
              <a:rPr lang="sk-SK" dirty="0" err="1" smtClean="0"/>
              <a:t>Durišová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0757" y="2976420"/>
            <a:ext cx="3690485" cy="2722347"/>
          </a:xfrm>
        </p:spPr>
      </p:pic>
    </p:spTree>
    <p:extLst>
      <p:ext uri="{BB962C8B-B14F-4D97-AF65-F5344CB8AC3E}">
        <p14:creationId xmlns:p14="http://schemas.microsoft.com/office/powerpoint/2010/main" val="343921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Rebeka a </a:t>
            </a:r>
            <a:r>
              <a:rPr lang="sk-SK" dirty="0" err="1" smtClean="0"/>
              <a:t>Filipko</a:t>
            </a:r>
            <a:r>
              <a:rPr lang="sk-SK" dirty="0" smtClean="0"/>
              <a:t> </a:t>
            </a:r>
            <a:r>
              <a:rPr lang="sk-SK" dirty="0" err="1" smtClean="0"/>
              <a:t>Bačíkovci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5646" y="2981552"/>
            <a:ext cx="3600955" cy="2622547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6669" y="2942470"/>
            <a:ext cx="3600955" cy="270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9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Livka</a:t>
            </a:r>
            <a:r>
              <a:rPr lang="sk-SK" dirty="0" smtClean="0"/>
              <a:t> a Veronika </a:t>
            </a:r>
            <a:r>
              <a:rPr lang="sk-SK" dirty="0" err="1" smtClean="0"/>
              <a:t>Sládekové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8073" y="2993376"/>
            <a:ext cx="3616762" cy="2712571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397" y="2541280"/>
            <a:ext cx="1871938" cy="36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8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Martinka, Janka a </a:t>
            </a:r>
            <a:r>
              <a:rPr lang="sk-SK" dirty="0" err="1" smtClean="0"/>
              <a:t>Rastík</a:t>
            </a:r>
            <a:r>
              <a:rPr lang="sk-SK" dirty="0" smtClean="0"/>
              <a:t> </a:t>
            </a:r>
            <a:r>
              <a:rPr lang="sk-SK" dirty="0" err="1" smtClean="0"/>
              <a:t>Grešovci</a:t>
            </a:r>
            <a:endParaRPr lang="sk-SK" dirty="0"/>
          </a:p>
        </p:txBody>
      </p:sp>
      <p:pic>
        <p:nvPicPr>
          <p:cNvPr id="1026" name="Picture 2" descr="https://scontent.fbts7-1.fna.fbcdn.net/v/t1.15752-0/p280x280/128375268_2161269910683639_1360977715465648989_n.jpg?_nc_cat=102&amp;ccb=2&amp;_nc_sid=ae9488&amp;_nc_ohc=gSJhbrALe-EAX-XBQ51&amp;_nc_ht=scontent.fbts7-1.fna&amp;tp=6&amp;oh=bc2dc7fca5f765e36b3b1cfc1abf096c&amp;oe=5FE730D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597923"/>
            <a:ext cx="1825157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bts7-1.fna.fbcdn.net/v/t1.15752-0/p280x280/128172440_854025258689399_2501342161252821013_n.jpg?_nc_cat=111&amp;ccb=2&amp;_nc_sid=ae9488&amp;_nc_ohc=eo8fkIVfm_YAX-UayuP&amp;_nc_ht=scontent.fbts7-1.fna&amp;tp=6&amp;oh=dbf958d7e6944ad3ca5d37fc9d3caf21&amp;oe=5FE8215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084" y="2631513"/>
            <a:ext cx="1828800" cy="332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.fbts7-1.fna.fbcdn.net/v/t1.15752-0/p280x280/128665616_3714911291898760_5955151731767255688_n.jpg?_nc_cat=106&amp;ccb=2&amp;_nc_sid=ae9488&amp;_nc_ohc=BYA_D2YUd8IAX9QqA5G&amp;_nc_ht=scontent.fbts7-1.fna&amp;tp=6&amp;oh=8f7531e1776cb2f8afbd607ec6e42dda&amp;oe=5FE659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63" y="2631513"/>
            <a:ext cx="1817741" cy="330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bts7-1.fna.fbcdn.net/v/t1.15752-0/p280x280/128656750_202176474772269_7051571102762378648_n.jpg?_nc_cat=109&amp;ccb=2&amp;_nc_sid=ae9488&amp;_nc_ohc=MzYF_NVNTr8AX93A-kC&amp;_nc_ht=scontent.fbts7-1.fna&amp;tp=6&amp;oh=6d88d7fd5f4a2536f82e309f8d356cee&amp;oe=5FE7E92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502" y="2611404"/>
            <a:ext cx="1828803" cy="332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65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Amélia</a:t>
            </a:r>
            <a:r>
              <a:rPr lang="sk-SK" dirty="0" smtClean="0"/>
              <a:t> - </a:t>
            </a:r>
            <a:r>
              <a:rPr lang="sk-SK" dirty="0" err="1" smtClean="0"/>
              <a:t>Milinka</a:t>
            </a:r>
            <a:endParaRPr lang="sk-SK" dirty="0"/>
          </a:p>
        </p:txBody>
      </p:sp>
      <p:pic>
        <p:nvPicPr>
          <p:cNvPr id="2052" name="Picture 4" descr="https://scontent.fbts7-1.fna.fbcdn.net/v/t1.15752-0/p280x280/127714076_124918412573586_6503991996520649052_n.jpg?_nc_cat=103&amp;ccb=2&amp;_nc_sid=ae9488&amp;_nc_ohc=Iu8w26eHWXsAX-iSG1F&amp;_nc_ht=scontent.fbts7-1.fna&amp;tp=6&amp;oh=87411a587254fd9b75f203cb4d2fc040&amp;oe=5FE8CEA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37" y="2459979"/>
            <a:ext cx="2751726" cy="366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63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Eliška </a:t>
            </a:r>
            <a:r>
              <a:rPr lang="sk-SK" dirty="0" err="1" smtClean="0"/>
              <a:t>Stachová</a:t>
            </a:r>
            <a:r>
              <a:rPr lang="sk-SK" dirty="0" smtClean="0"/>
              <a:t> a Sárka Oravcová</a:t>
            </a:r>
            <a:endParaRPr lang="sk-SK" dirty="0"/>
          </a:p>
        </p:txBody>
      </p:sp>
      <p:pic>
        <p:nvPicPr>
          <p:cNvPr id="3074" name="Picture 2" descr="https://scontent.fbts7-1.fna.fbcdn.net/v/t1.15752-0/p280x280/127243813_872143163590959_5330426213856588260_n.jpg?_nc_cat=100&amp;ccb=2&amp;_nc_sid=ae9488&amp;_nc_ohc=i_uBxJnCWVgAX9Hu-5L&amp;_nc_ht=scontent.fbts7-1.fna&amp;tp=6&amp;oh=029281cd2968f2ae7d982eaac4390edb&amp;oe=5FE8AEE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98" y="2552138"/>
            <a:ext cx="2696771" cy="359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ie je k dispozícii žiadny popi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329" y="2472031"/>
            <a:ext cx="1893940" cy="37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8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Sophie</a:t>
            </a:r>
            <a:r>
              <a:rPr lang="sk-SK" dirty="0" smtClean="0"/>
              <a:t> Valo</a:t>
            </a:r>
            <a:endParaRPr lang="sk-SK" dirty="0"/>
          </a:p>
        </p:txBody>
      </p:sp>
      <p:pic>
        <p:nvPicPr>
          <p:cNvPr id="4098" name="Picture 2" descr="https://scontent.fbts7-1.fna.fbcdn.net/v/t1.15752-0/p280x280/128579383_289016732505739_6331952894827239628_n.jpg?_nc_cat=109&amp;ccb=2&amp;_nc_sid=ae9488&amp;_nc_ohc=intQOlufrwUAX_kP9uL&amp;_nc_ht=scontent.fbts7-1.fna&amp;tp=6&amp;oh=715863b9fe9aa745ab3980965d0fc5fe&amp;oe=5FE7BB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73" y="2458205"/>
            <a:ext cx="2079653" cy="37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53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Nelka a Miško </a:t>
            </a:r>
            <a:r>
              <a:rPr lang="sk-SK" dirty="0" err="1" smtClean="0"/>
              <a:t>Jurčovci</a:t>
            </a:r>
            <a:endParaRPr lang="sk-SK" dirty="0"/>
          </a:p>
        </p:txBody>
      </p:sp>
      <p:pic>
        <p:nvPicPr>
          <p:cNvPr id="5122" name="Picture 2" descr="https://scontent.fbts7-1.fna.fbcdn.net/v/t1.15752-0/p280x280/126439883_662162134691661_3397705564498803618_n.jpg?_nc_cat=105&amp;ccb=2&amp;_nc_sid=ae9488&amp;_nc_ohc=ls9RXDd5VkYAX_oI43h&amp;_nc_ht=scontent.fbts7-1.fna&amp;tp=6&amp;oh=0a3cf5a3ba499cd378a8d605979a5106&amp;oe=5FE7C4B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917" y="2525849"/>
            <a:ext cx="2735235" cy="364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.fbts7-1.fna.fbcdn.net/v/t1.15752-0/p280x280/126476313_405548930807062_7834228284435918970_n.jpg?_nc_cat=106&amp;ccb=2&amp;_nc_sid=ae9488&amp;_nc_ohc=Zj90DE-ZVkcAX-9eCjK&amp;_nc_ht=scontent.fbts7-1.fna&amp;tp=6&amp;oh=f67ac9d35893a817c945216fefeabe57&amp;oe=5FE939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37" y="2525849"/>
            <a:ext cx="2735234" cy="364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2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63</Words>
  <Application>Microsoft Office PowerPoint</Application>
  <PresentationFormat>Širokouhlá</PresentationFormat>
  <Paragraphs>13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Organický motív</vt:lpstr>
      <vt:lpstr>Babylonská veža našimi očami</vt:lpstr>
      <vt:lpstr>Dianka Durišová</vt:lpstr>
      <vt:lpstr>Rebeka a Filipko Bačíkovci</vt:lpstr>
      <vt:lpstr>Livka a Veronika Sládekové</vt:lpstr>
      <vt:lpstr>Martinka, Janka a Rastík Grešovci</vt:lpstr>
      <vt:lpstr>Amélia - Milinka</vt:lpstr>
      <vt:lpstr>Eliška Stachová a Sárka Oravcová</vt:lpstr>
      <vt:lpstr>Sophie Valo</vt:lpstr>
      <vt:lpstr>Nelka a Miško Jurčovci</vt:lpstr>
      <vt:lpstr>Emka Porubänová</vt:lpstr>
      <vt:lpstr>Ďakujeme, besiedkári naši, ste úplne perfektní stavitelia!!!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Babylonská veža našimi očami</dc:title>
  <dc:creator>Janka-PC</dc:creator>
  <cp:lastModifiedBy>Janka-PC</cp:lastModifiedBy>
  <cp:revision>7</cp:revision>
  <dcterms:created xsi:type="dcterms:W3CDTF">2020-11-28T21:07:36Z</dcterms:created>
  <dcterms:modified xsi:type="dcterms:W3CDTF">2020-11-29T16:05:14Z</dcterms:modified>
</cp:coreProperties>
</file>